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80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5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5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92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27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89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0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19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84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7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5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C0F21-5123-4CE1-BCF6-9E0AB49E867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C3314-9594-4667-BB96-FA2EB5FD0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11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369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2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369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2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369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83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3694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48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 Cooper</dc:creator>
  <cp:lastModifiedBy>Mr C Cooper</cp:lastModifiedBy>
  <cp:revision>1</cp:revision>
  <dcterms:created xsi:type="dcterms:W3CDTF">2022-05-09T16:16:51Z</dcterms:created>
  <dcterms:modified xsi:type="dcterms:W3CDTF">2022-05-09T16:17:10Z</dcterms:modified>
</cp:coreProperties>
</file>